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330" r:id="rId4"/>
    <p:sldId id="295" r:id="rId5"/>
    <p:sldId id="297" r:id="rId6"/>
    <p:sldId id="319" r:id="rId7"/>
    <p:sldId id="320" r:id="rId8"/>
    <p:sldId id="321" r:id="rId9"/>
    <p:sldId id="322" r:id="rId10"/>
    <p:sldId id="326" r:id="rId11"/>
    <p:sldId id="327" r:id="rId12"/>
    <p:sldId id="328" r:id="rId13"/>
    <p:sldId id="329" r:id="rId14"/>
    <p:sldId id="324" r:id="rId15"/>
    <p:sldId id="317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0CE20F5-A63B-4E85-BFDD-E071502E6D44}">
          <p14:sldIdLst>
            <p14:sldId id="292"/>
            <p14:sldId id="294"/>
            <p14:sldId id="330"/>
            <p14:sldId id="295"/>
            <p14:sldId id="297"/>
            <p14:sldId id="319"/>
            <p14:sldId id="320"/>
            <p14:sldId id="321"/>
            <p14:sldId id="322"/>
            <p14:sldId id="326"/>
            <p14:sldId id="327"/>
            <p14:sldId id="328"/>
            <p14:sldId id="329"/>
            <p14:sldId id="324"/>
            <p14:sldId id="317"/>
          </p14:sldIdLst>
        </p14:section>
        <p14:section name="Sección sin título" id="{D254506F-37DA-45F4-977F-B1ECDD9861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D79"/>
    <a:srgbClr val="376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556" y="-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030" y="2730251"/>
            <a:ext cx="8354420" cy="2171450"/>
          </a:xfrm>
        </p:spPr>
        <p:txBody>
          <a:bodyPr anchor="b">
            <a:noAutofit/>
          </a:bodyPr>
          <a:lstStyle>
            <a:lvl1pPr algn="ctr">
              <a:defRPr sz="48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700" y="5134024"/>
            <a:ext cx="6375400" cy="102547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829BBC1F-BC54-4B0D-A512-491A171E5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"/>
          <a:stretch>
            <a:fillRect/>
          </a:stretch>
        </p:blipFill>
        <p:spPr>
          <a:xfrm>
            <a:off x="1" y="2316163"/>
            <a:ext cx="5425079" cy="6858001"/>
          </a:xfrm>
          <a:custGeom>
            <a:avLst/>
            <a:gdLst>
              <a:gd name="connsiteX0" fmla="*/ 0 w 5425079"/>
              <a:gd name="connsiteY0" fmla="*/ 0 h 6858001"/>
              <a:gd name="connsiteX1" fmla="*/ 5425079 w 5425079"/>
              <a:gd name="connsiteY1" fmla="*/ 4539409 h 6858001"/>
              <a:gd name="connsiteX2" fmla="*/ 5425079 w 5425079"/>
              <a:gd name="connsiteY2" fmla="*/ 6858001 h 6858001"/>
              <a:gd name="connsiteX3" fmla="*/ 0 w 5425079"/>
              <a:gd name="connsiteY3" fmla="*/ 6858001 h 6858001"/>
              <a:gd name="connsiteX4" fmla="*/ 0 w 5425079"/>
              <a:gd name="connsiteY4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5079" h="6858001">
                <a:moveTo>
                  <a:pt x="0" y="0"/>
                </a:moveTo>
                <a:lnTo>
                  <a:pt x="5425079" y="4539409"/>
                </a:lnTo>
                <a:lnTo>
                  <a:pt x="5425079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8" name="Imagen 7" descr="Imagen que contiene tabla, foto, naranja, llenado&#10;&#10;Descripción generada automáticamente">
            <a:extLst>
              <a:ext uri="{FF2B5EF4-FFF2-40B4-BE49-F238E27FC236}">
                <a16:creationId xmlns:a16="http://schemas.microsoft.com/office/drawing/2014/main" id="{A1B93444-31E4-4817-9433-7540B91D7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69"/>
          <a:stretch>
            <a:fillRect/>
          </a:stretch>
        </p:blipFill>
        <p:spPr>
          <a:xfrm>
            <a:off x="6766921" y="-1"/>
            <a:ext cx="5425079" cy="4539409"/>
          </a:xfrm>
          <a:custGeom>
            <a:avLst/>
            <a:gdLst>
              <a:gd name="connsiteX0" fmla="*/ 0 w 5425079"/>
              <a:gd name="connsiteY0" fmla="*/ 0 h 4539409"/>
              <a:gd name="connsiteX1" fmla="*/ 5425079 w 5425079"/>
              <a:gd name="connsiteY1" fmla="*/ 0 h 4539409"/>
              <a:gd name="connsiteX2" fmla="*/ 5425079 w 5425079"/>
              <a:gd name="connsiteY2" fmla="*/ 4539409 h 4539409"/>
              <a:gd name="connsiteX3" fmla="*/ 0 w 5425079"/>
              <a:gd name="connsiteY3" fmla="*/ 0 h 453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5079" h="4539409">
                <a:moveTo>
                  <a:pt x="0" y="0"/>
                </a:moveTo>
                <a:lnTo>
                  <a:pt x="5425079" y="0"/>
                </a:lnTo>
                <a:lnTo>
                  <a:pt x="5425079" y="453940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4F1CB070-FC99-EE65-0B4C-CB477730A0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56" y="4643"/>
            <a:ext cx="2136687" cy="272560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D1E4FB-C06A-21DE-01AD-2DEC7E840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43" y="5898470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66598 L 5E-6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1 0.69676 L 3.75E-6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349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6D0431F-D6C5-F22B-EE78-1B1E901EFDFC}"/>
              </a:ext>
            </a:extLst>
          </p:cNvPr>
          <p:cNvSpPr>
            <a:spLocks/>
          </p:cNvSpPr>
          <p:nvPr userDrawn="1"/>
        </p:nvSpPr>
        <p:spPr bwMode="auto">
          <a:xfrm>
            <a:off x="-2530478" y="3537286"/>
            <a:ext cx="4210052" cy="4211638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45CF196-C55C-2387-4141-EA7F6457BF55}"/>
              </a:ext>
            </a:extLst>
          </p:cNvPr>
          <p:cNvSpPr>
            <a:spLocks/>
          </p:cNvSpPr>
          <p:nvPr userDrawn="1"/>
        </p:nvSpPr>
        <p:spPr bwMode="auto">
          <a:xfrm>
            <a:off x="117471" y="6296361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AFCD79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6BB41DAB-8DF8-768D-0135-2309AE2DD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50" y="4967686"/>
            <a:ext cx="1376805" cy="1360655"/>
          </a:xfrm>
          <a:prstGeom prst="rect">
            <a:avLst/>
          </a:prstGeom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A4D6CD25-AB35-0628-390F-2EACADBE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4" y="1390650"/>
            <a:ext cx="10281954" cy="47863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09416D-F64D-54AD-AC30-E332835B0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11353800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60ED244-1A3D-B86C-E53F-8B2E0C221B92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E16748C5-5A9D-548E-5215-10970A94D5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47763"/>
            <a:ext cx="10058400" cy="1092605"/>
          </a:xfrm>
          <a:prstGeom prst="rect">
            <a:avLst/>
          </a:prstGeom>
        </p:spPr>
      </p:pic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DC27F04-50DB-F214-521D-485A230E1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2012" y="124667"/>
            <a:ext cx="1990165" cy="7348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s-ES" dirty="0"/>
              <a:t>Índice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46916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DFBF60E-96A6-E4DD-FA36-921F0D620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7" y="1306286"/>
            <a:ext cx="4078668" cy="4030824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946242" y="-311329"/>
            <a:ext cx="7453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800" b="1" dirty="0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13800" b="1" dirty="0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FD2C51D5-6F16-B2FC-F85E-CBA6FA4D3B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46" y="5955048"/>
            <a:ext cx="2159748" cy="12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9BB06-2045-3B0C-C128-999380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CC21-0B7C-BB9A-5202-B333CA0CE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1C75C2-CBA2-F8CD-47B5-D18AA119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856F22-9EBF-401B-EB1B-145BEF8F39FD}"/>
              </a:ext>
            </a:extLst>
          </p:cNvPr>
          <p:cNvSpPr/>
          <p:nvPr userDrawn="1"/>
        </p:nvSpPr>
        <p:spPr>
          <a:xfrm>
            <a:off x="0" y="0"/>
            <a:ext cx="364991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1EF300D-616B-B7C5-3502-E59F9440E081}"/>
              </a:ext>
            </a:extLst>
          </p:cNvPr>
          <p:cNvSpPr txBox="1"/>
          <p:nvPr userDrawn="1"/>
        </p:nvSpPr>
        <p:spPr>
          <a:xfrm>
            <a:off x="33879" y="-176473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rgbClr val="B7D57A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rgbClr val="B7D57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F7741665-BD43-EFCE-E187-AC63B64CDE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866" y="1915005"/>
            <a:ext cx="3288396" cy="32498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864170-9CF9-7ECD-0B03-A6695053D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6719" y="151246"/>
            <a:ext cx="1990165" cy="7348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s-ES" dirty="0"/>
              <a:t>Índice</a:t>
            </a:r>
            <a:endParaRPr lang="es-MX" dirty="0"/>
          </a:p>
        </p:txBody>
      </p:sp>
      <p:pic>
        <p:nvPicPr>
          <p:cNvPr id="7" name="Imagen 6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634D021B-14A2-6E5F-6F6A-32F82F258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8" y="5824603"/>
            <a:ext cx="2159748" cy="12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058E6-D196-4391-B12D-B5BD4C5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3F4795-B578-4391-B344-A97921CE9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B305C7-B8FF-4AFB-BC63-179029B5B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8623A4-C91E-47B7-A7A7-3DDF081F7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C69A22-B23C-4836-BEDC-C7C5EC8F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05054D-CED6-4480-8B00-5AF84B3F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1522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5477C-6D10-4928-8CD7-55B6C07B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1C09D-6ACC-4FE2-BDEA-31C9A19B0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350AF0-D086-47AF-89F6-859846E8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E36F37-8BFF-42EC-9A63-AE1E172EE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E610FD3-0814-4EE3-99D4-1D61D441E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8A1D0DA-0E5A-498F-BAA7-16629A04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575535F-0B06-4558-91DB-DE046525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4D275F-0EB6-490E-AC67-2FB6F21D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34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2DEF3-4071-424C-8CC1-C58754AE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05A5DC-649B-4E93-84B9-0DA81C15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FA3BF-69B5-47AF-9C81-63DB24A0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545947-282D-47D1-A40E-01680FF3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0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378FFF-3AC4-4433-B8F4-3703C0C6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328B26-E25C-445B-B139-7CE2A2A0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78BD4C-D99F-465D-9CD5-AA648212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2671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EEA1B-081C-433B-9793-F68CF9E6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8B177-A0F4-4889-B94A-A65A3187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A44EA8-F5DF-4CF7-8468-0B1C39AEB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A2802B-3C79-4A42-86D5-C5B58B892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4558D-FEDD-4974-98D3-B3DE591E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81879-914B-46C2-AE19-2C038E60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04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219ED-63B0-486A-9C69-83A1E000B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015010-5072-410E-A7EF-785C49897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F0FEA2-ED01-4146-BC47-E17BA97F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52FFD5-D032-4863-B118-DB11FA71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198376-1E44-4480-A650-8D4B5F3D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ABA224-7AE3-4AE5-95B3-EC85F69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6907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F318F-BDAD-4EC9-95BF-A2930D8E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ECB3DD-1531-4E0B-9B6F-A1C1F534E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004B3-B5EA-4E08-ACEB-6CFAA26C6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C3E6E-4C77-4F16-B783-31257361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5DA080-1F84-4A8F-91F2-485E55DE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9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7580" y="2251494"/>
            <a:ext cx="8354420" cy="2496007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170" y="4900108"/>
            <a:ext cx="6375400" cy="102547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85908C6F-7BEB-493E-9D83-EFB70B441A4A}"/>
              </a:ext>
            </a:extLst>
          </p:cNvPr>
          <p:cNvSpPr/>
          <p:nvPr userDrawn="1"/>
        </p:nvSpPr>
        <p:spPr>
          <a:xfrm rot="5400000">
            <a:off x="-267349" y="4414555"/>
            <a:ext cx="1674590" cy="1139894"/>
          </a:xfrm>
          <a:custGeom>
            <a:avLst/>
            <a:gdLst>
              <a:gd name="connsiteX0" fmla="*/ 0 w 1674590"/>
              <a:gd name="connsiteY0" fmla="*/ 1139893 h 1139894"/>
              <a:gd name="connsiteX1" fmla="*/ 824542 w 1674590"/>
              <a:gd name="connsiteY1" fmla="*/ 0 h 1139894"/>
              <a:gd name="connsiteX2" fmla="*/ 1674590 w 1674590"/>
              <a:gd name="connsiteY2" fmla="*/ 1139894 h 11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4590" h="1139894">
                <a:moveTo>
                  <a:pt x="0" y="1139893"/>
                </a:moveTo>
                <a:lnTo>
                  <a:pt x="824542" y="0"/>
                </a:lnTo>
                <a:lnTo>
                  <a:pt x="1674590" y="11398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A7B73D4D-DA6C-42C7-8967-95FDD353EFC2}"/>
              </a:ext>
            </a:extLst>
          </p:cNvPr>
          <p:cNvSpPr/>
          <p:nvPr userDrawn="1"/>
        </p:nvSpPr>
        <p:spPr>
          <a:xfrm rot="10800000" flipV="1">
            <a:off x="0" y="5213253"/>
            <a:ext cx="3747554" cy="1644747"/>
          </a:xfrm>
          <a:custGeom>
            <a:avLst/>
            <a:gdLst>
              <a:gd name="connsiteX0" fmla="*/ 2273790 w 3747554"/>
              <a:gd name="connsiteY0" fmla="*/ 0 h 1644747"/>
              <a:gd name="connsiteX1" fmla="*/ 0 w 3747554"/>
              <a:gd name="connsiteY1" fmla="*/ 1644747 h 1644747"/>
              <a:gd name="connsiteX2" fmla="*/ 3747554 w 3747554"/>
              <a:gd name="connsiteY2" fmla="*/ 1644747 h 1644747"/>
              <a:gd name="connsiteX3" fmla="*/ 3747554 w 3747554"/>
              <a:gd name="connsiteY3" fmla="*/ 1099025 h 164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554" h="1644747">
                <a:moveTo>
                  <a:pt x="2273790" y="0"/>
                </a:moveTo>
                <a:lnTo>
                  <a:pt x="0" y="1644747"/>
                </a:lnTo>
                <a:lnTo>
                  <a:pt x="3747554" y="1644747"/>
                </a:lnTo>
                <a:lnTo>
                  <a:pt x="3747554" y="10990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25342C1-FDDA-4C86-9A45-AEA6DECC1817}"/>
              </a:ext>
            </a:extLst>
          </p:cNvPr>
          <p:cNvSpPr/>
          <p:nvPr userDrawn="1"/>
        </p:nvSpPr>
        <p:spPr>
          <a:xfrm>
            <a:off x="-7621" y="-24624"/>
            <a:ext cx="8651689" cy="4717958"/>
          </a:xfrm>
          <a:custGeom>
            <a:avLst/>
            <a:gdLst>
              <a:gd name="connsiteX0" fmla="*/ 0 w 5524501"/>
              <a:gd name="connsiteY0" fmla="*/ 0 h 3670212"/>
              <a:gd name="connsiteX1" fmla="*/ 5524501 w 5524501"/>
              <a:gd name="connsiteY1" fmla="*/ 0 h 3670212"/>
              <a:gd name="connsiteX2" fmla="*/ 5524501 w 5524501"/>
              <a:gd name="connsiteY2" fmla="*/ 3670212 h 3670212"/>
              <a:gd name="connsiteX3" fmla="*/ 0 w 5524501"/>
              <a:gd name="connsiteY3" fmla="*/ 3670212 h 3670212"/>
              <a:gd name="connsiteX4" fmla="*/ 0 w 5524501"/>
              <a:gd name="connsiteY4" fmla="*/ 0 h 36702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0 w 5524501"/>
              <a:gd name="connsiteY3" fmla="*/ 3670212 h 3733712"/>
              <a:gd name="connsiteX4" fmla="*/ 0 w 5524501"/>
              <a:gd name="connsiteY4" fmla="*/ 0 h 3733712"/>
              <a:gd name="connsiteX0" fmla="*/ 0 w 5524501"/>
              <a:gd name="connsiteY0" fmla="*/ 0 h 3733712"/>
              <a:gd name="connsiteX1" fmla="*/ 5524501 w 5524501"/>
              <a:gd name="connsiteY1" fmla="*/ 0 h 3733712"/>
              <a:gd name="connsiteX2" fmla="*/ 1625601 w 5524501"/>
              <a:gd name="connsiteY2" fmla="*/ 3733712 h 3733712"/>
              <a:gd name="connsiteX3" fmla="*/ 12700 w 5524501"/>
              <a:gd name="connsiteY3" fmla="*/ 2882812 h 3733712"/>
              <a:gd name="connsiteX4" fmla="*/ 0 w 5524501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1060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0 w 7296015"/>
              <a:gd name="connsiteY0" fmla="*/ 0 h 3733712"/>
              <a:gd name="connsiteX1" fmla="*/ 7296015 w 7296015"/>
              <a:gd name="connsiteY1" fmla="*/ 0 h 3733712"/>
              <a:gd name="connsiteX2" fmla="*/ 1625601 w 7296015"/>
              <a:gd name="connsiteY2" fmla="*/ 3733712 h 3733712"/>
              <a:gd name="connsiteX3" fmla="*/ 12700 w 7296015"/>
              <a:gd name="connsiteY3" fmla="*/ 2882812 h 3733712"/>
              <a:gd name="connsiteX4" fmla="*/ 0 w 7296015"/>
              <a:gd name="connsiteY4" fmla="*/ 0 h 3733712"/>
              <a:gd name="connsiteX0" fmla="*/ 3087 w 7299102"/>
              <a:gd name="connsiteY0" fmla="*/ 0 h 3733712"/>
              <a:gd name="connsiteX1" fmla="*/ 7299102 w 7299102"/>
              <a:gd name="connsiteY1" fmla="*/ 0 h 3733712"/>
              <a:gd name="connsiteX2" fmla="*/ 1628688 w 7299102"/>
              <a:gd name="connsiteY2" fmla="*/ 3733712 h 3733712"/>
              <a:gd name="connsiteX3" fmla="*/ 1024 w 7299102"/>
              <a:gd name="connsiteY3" fmla="*/ 2882812 h 3733712"/>
              <a:gd name="connsiteX4" fmla="*/ 3087 w 7299102"/>
              <a:gd name="connsiteY4" fmla="*/ 0 h 3733712"/>
              <a:gd name="connsiteX0" fmla="*/ 3087 w 7299102"/>
              <a:gd name="connsiteY0" fmla="*/ 0 h 3693963"/>
              <a:gd name="connsiteX1" fmla="*/ 7299102 w 7299102"/>
              <a:gd name="connsiteY1" fmla="*/ 0 h 3693963"/>
              <a:gd name="connsiteX2" fmla="*/ 1520429 w 7299102"/>
              <a:gd name="connsiteY2" fmla="*/ 3693963 h 3693963"/>
              <a:gd name="connsiteX3" fmla="*/ 1024 w 7299102"/>
              <a:gd name="connsiteY3" fmla="*/ 2882812 h 3693963"/>
              <a:gd name="connsiteX4" fmla="*/ 3087 w 7299102"/>
              <a:gd name="connsiteY4" fmla="*/ 0 h 3693963"/>
              <a:gd name="connsiteX0" fmla="*/ 3087 w 7299102"/>
              <a:gd name="connsiteY0" fmla="*/ 0 h 3916559"/>
              <a:gd name="connsiteX1" fmla="*/ 7299102 w 7299102"/>
              <a:gd name="connsiteY1" fmla="*/ 222596 h 3916559"/>
              <a:gd name="connsiteX2" fmla="*/ 1520429 w 7299102"/>
              <a:gd name="connsiteY2" fmla="*/ 3916559 h 3916559"/>
              <a:gd name="connsiteX3" fmla="*/ 1024 w 7299102"/>
              <a:gd name="connsiteY3" fmla="*/ 3105408 h 3916559"/>
              <a:gd name="connsiteX4" fmla="*/ 3087 w 7299102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636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7377836"/>
              <a:gd name="connsiteY0" fmla="*/ 0 h 3916559"/>
              <a:gd name="connsiteX1" fmla="*/ 7377836 w 7377836"/>
              <a:gd name="connsiteY1" fmla="*/ 0 h 3916559"/>
              <a:gd name="connsiteX2" fmla="*/ 1520429 w 7377836"/>
              <a:gd name="connsiteY2" fmla="*/ 3916559 h 3916559"/>
              <a:gd name="connsiteX3" fmla="*/ 1024 w 7377836"/>
              <a:gd name="connsiteY3" fmla="*/ 3105408 h 3916559"/>
              <a:gd name="connsiteX4" fmla="*/ 3087 w 7377836"/>
              <a:gd name="connsiteY4" fmla="*/ 0 h 3916559"/>
              <a:gd name="connsiteX0" fmla="*/ 3087 w 8939393"/>
              <a:gd name="connsiteY0" fmla="*/ 21200 h 3937759"/>
              <a:gd name="connsiteX1" fmla="*/ 8939393 w 8939393"/>
              <a:gd name="connsiteY1" fmla="*/ 0 h 3937759"/>
              <a:gd name="connsiteX2" fmla="*/ 1520429 w 8939393"/>
              <a:gd name="connsiteY2" fmla="*/ 3937759 h 3937759"/>
              <a:gd name="connsiteX3" fmla="*/ 1024 w 8939393"/>
              <a:gd name="connsiteY3" fmla="*/ 3126608 h 3937759"/>
              <a:gd name="connsiteX4" fmla="*/ 3087 w 8939393"/>
              <a:gd name="connsiteY4" fmla="*/ 21200 h 3937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9393" h="3937759">
                <a:moveTo>
                  <a:pt x="3087" y="21200"/>
                </a:moveTo>
                <a:lnTo>
                  <a:pt x="8939393" y="0"/>
                </a:lnTo>
                <a:lnTo>
                  <a:pt x="1520429" y="3937759"/>
                </a:lnTo>
                <a:lnTo>
                  <a:pt x="1024" y="3126608"/>
                </a:lnTo>
                <a:cubicBezTo>
                  <a:pt x="-3209" y="2165671"/>
                  <a:pt x="7320" y="982137"/>
                  <a:pt x="3087" y="21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993E5E1E-CC85-435E-B771-852677D49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3" y="101071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37B716-5400-2F36-359C-73A440FB4E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083 -0.70857 L 2.29167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16" y="35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482 -0.17292 L -0.20235 -0.17292 C -0.11185 -0.17292 2.29167E-6 -0.12547 2.29167E-6 -0.08658 L 2.29167E-6 3.33333E-6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863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0.48171 L -4.79167E-6 -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A08664-C5A0-479D-85E6-270784252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E85897-F033-4723-B773-B6B298E44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0C4EE-85EC-4759-8A24-019D92F1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01E4E-2FB9-403E-85D4-62CA37C1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609D0-361D-408C-8ED0-1B644959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61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93" y="2472453"/>
            <a:ext cx="8354420" cy="2478098"/>
          </a:xfrm>
        </p:spPr>
        <p:txBody>
          <a:bodyPr anchor="b"/>
          <a:lstStyle>
            <a:lvl1pPr algn="ctr">
              <a:defRPr sz="60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5244227"/>
            <a:ext cx="6375400" cy="95065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519D88E0-9E1C-4751-8E6D-D8583985C7CB}"/>
              </a:ext>
            </a:extLst>
          </p:cNvPr>
          <p:cNvSpPr/>
          <p:nvPr userDrawn="1"/>
        </p:nvSpPr>
        <p:spPr>
          <a:xfrm flipV="1">
            <a:off x="-16057" y="-11219"/>
            <a:ext cx="9721517" cy="1716194"/>
          </a:xfrm>
          <a:prstGeom prst="triangle">
            <a:avLst>
              <a:gd name="adj" fmla="val 1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11">
            <a:extLst>
              <a:ext uri="{FF2B5EF4-FFF2-40B4-BE49-F238E27FC236}">
                <a16:creationId xmlns:a16="http://schemas.microsoft.com/office/drawing/2014/main" id="{D326E432-07E5-4E30-960E-4B8D5176AC21}"/>
              </a:ext>
            </a:extLst>
          </p:cNvPr>
          <p:cNvSpPr/>
          <p:nvPr userDrawn="1"/>
        </p:nvSpPr>
        <p:spPr>
          <a:xfrm flipV="1">
            <a:off x="-982058" y="0"/>
            <a:ext cx="10641452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1452" h="2059057">
                <a:moveTo>
                  <a:pt x="0" y="1068457"/>
                </a:moveTo>
                <a:lnTo>
                  <a:pt x="8267009" y="0"/>
                </a:lnTo>
                <a:lnTo>
                  <a:pt x="10641452" y="2059057"/>
                </a:lnTo>
                <a:lnTo>
                  <a:pt x="0" y="1068457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1">
            <a:extLst>
              <a:ext uri="{FF2B5EF4-FFF2-40B4-BE49-F238E27FC236}">
                <a16:creationId xmlns:a16="http://schemas.microsoft.com/office/drawing/2014/main" id="{0B9C529C-D6AF-407C-8D8D-15D180CAB100}"/>
              </a:ext>
            </a:extLst>
          </p:cNvPr>
          <p:cNvSpPr/>
          <p:nvPr userDrawn="1"/>
        </p:nvSpPr>
        <p:spPr>
          <a:xfrm flipV="1">
            <a:off x="2047873" y="-89571"/>
            <a:ext cx="8423883" cy="2059057"/>
          </a:xfrm>
          <a:custGeom>
            <a:avLst/>
            <a:gdLst>
              <a:gd name="connsiteX0" fmla="*/ 0 w 9793727"/>
              <a:gd name="connsiteY0" fmla="*/ 1211332 h 1211332"/>
              <a:gd name="connsiteX1" fmla="*/ 8628959 w 9793727"/>
              <a:gd name="connsiteY1" fmla="*/ 0 h 1211332"/>
              <a:gd name="connsiteX2" fmla="*/ 9793727 w 9793727"/>
              <a:gd name="connsiteY2" fmla="*/ 1211332 h 1211332"/>
              <a:gd name="connsiteX3" fmla="*/ 0 w 9793727"/>
              <a:gd name="connsiteY3" fmla="*/ 1211332 h 1211332"/>
              <a:gd name="connsiteX0" fmla="*/ 0 w 9431777"/>
              <a:gd name="connsiteY0" fmla="*/ 1068457 h 1211332"/>
              <a:gd name="connsiteX1" fmla="*/ 8267009 w 9431777"/>
              <a:gd name="connsiteY1" fmla="*/ 0 h 1211332"/>
              <a:gd name="connsiteX2" fmla="*/ 9431777 w 9431777"/>
              <a:gd name="connsiteY2" fmla="*/ 1211332 h 1211332"/>
              <a:gd name="connsiteX3" fmla="*/ 0 w 9431777"/>
              <a:gd name="connsiteY3" fmla="*/ 1068457 h 1211332"/>
              <a:gd name="connsiteX0" fmla="*/ 0 w 10641452"/>
              <a:gd name="connsiteY0" fmla="*/ 1068457 h 2059057"/>
              <a:gd name="connsiteX1" fmla="*/ 8267009 w 10641452"/>
              <a:gd name="connsiteY1" fmla="*/ 0 h 2059057"/>
              <a:gd name="connsiteX2" fmla="*/ 10641452 w 10641452"/>
              <a:gd name="connsiteY2" fmla="*/ 2059057 h 2059057"/>
              <a:gd name="connsiteX3" fmla="*/ 0 w 10641452"/>
              <a:gd name="connsiteY3" fmla="*/ 1068457 h 2059057"/>
              <a:gd name="connsiteX0" fmla="*/ 0 w 10936727"/>
              <a:gd name="connsiteY0" fmla="*/ 1982857 h 2059057"/>
              <a:gd name="connsiteX1" fmla="*/ 8562284 w 10936727"/>
              <a:gd name="connsiteY1" fmla="*/ 0 h 2059057"/>
              <a:gd name="connsiteX2" fmla="*/ 10936727 w 10936727"/>
              <a:gd name="connsiteY2" fmla="*/ 2059057 h 2059057"/>
              <a:gd name="connsiteX3" fmla="*/ 0 w 10936727"/>
              <a:gd name="connsiteY3" fmla="*/ 1982857 h 205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6727" h="2059057">
                <a:moveTo>
                  <a:pt x="0" y="1982857"/>
                </a:moveTo>
                <a:lnTo>
                  <a:pt x="8562284" y="0"/>
                </a:lnTo>
                <a:lnTo>
                  <a:pt x="10936727" y="2059057"/>
                </a:lnTo>
                <a:lnTo>
                  <a:pt x="0" y="1982857"/>
                </a:lnTo>
                <a:close/>
              </a:path>
            </a:pathLst>
          </a:custGeom>
          <a:solidFill>
            <a:schemeClr val="accent1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Google Shape;146;p17">
            <a:extLst>
              <a:ext uri="{FF2B5EF4-FFF2-40B4-BE49-F238E27FC236}">
                <a16:creationId xmlns:a16="http://schemas.microsoft.com/office/drawing/2014/main" id="{6C716A31-D3BF-4E54-9DCC-3A9BB17A001B}"/>
              </a:ext>
            </a:extLst>
          </p:cNvPr>
          <p:cNvSpPr/>
          <p:nvPr userDrawn="1"/>
        </p:nvSpPr>
        <p:spPr>
          <a:xfrm>
            <a:off x="7180719" y="-19050"/>
            <a:ext cx="5049764" cy="4495800"/>
          </a:xfrm>
          <a:custGeom>
            <a:avLst/>
            <a:gdLst/>
            <a:ahLst/>
            <a:cxnLst/>
            <a:rect l="l" t="t" r="r" b="b"/>
            <a:pathLst>
              <a:path w="171613" h="151586" extrusionOk="0">
                <a:moveTo>
                  <a:pt x="0" y="694"/>
                </a:moveTo>
                <a:lnTo>
                  <a:pt x="171613" y="0"/>
                </a:lnTo>
                <a:lnTo>
                  <a:pt x="170790" y="151586"/>
                </a:lnTo>
                <a:lnTo>
                  <a:pt x="46492" y="123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089A7153-0F32-4E03-A43B-D2C97A2086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13" y="68712"/>
            <a:ext cx="3515828" cy="347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5D87DDE-2C48-3848-D50D-5C86E2D677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05715"/>
            <a:ext cx="2637157" cy="9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271 -0.00116 L 1.86483E-17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02778 L -3.75E-6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25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36944 L 3.3285E-17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347 -0.00371 L -0.25 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8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AD2486-2728-F634-94B8-9C7799A17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87"/>
            <a:ext cx="12370839" cy="68726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2201300"/>
            <a:ext cx="7897220" cy="2091869"/>
          </a:xfrm>
        </p:spPr>
        <p:txBody>
          <a:bodyPr anchor="b">
            <a:normAutofit/>
          </a:bodyPr>
          <a:lstStyle>
            <a:lvl1pPr algn="ctr">
              <a:defRPr sz="44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8566" y="4555967"/>
            <a:ext cx="6322533" cy="950656"/>
          </a:xfrm>
        </p:spPr>
        <p:txBody>
          <a:bodyPr/>
          <a:lstStyle>
            <a:lvl1pPr marL="0" indent="0" algn="ctr">
              <a:buNone/>
              <a:defRPr sz="24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F39809-0FCD-D5C1-E5CC-93B2F1E64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" y="-7599"/>
            <a:ext cx="10058400" cy="10926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C7E1A5B-34C6-1CD9-C8DC-35B205C025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8" y="5830754"/>
            <a:ext cx="2637157" cy="9157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7FC1BC8C-C5B1-F4B7-4651-5F8B7428FE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80" y="1830360"/>
            <a:ext cx="2136687" cy="27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063C9-4064-4FFD-A3A8-FC205D712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078" y="2280441"/>
            <a:ext cx="7442922" cy="1233775"/>
          </a:xfrm>
        </p:spPr>
        <p:txBody>
          <a:bodyPr anchor="b">
            <a:normAutofit/>
          </a:bodyPr>
          <a:lstStyle>
            <a:lvl1pPr algn="ctr">
              <a:defRPr sz="36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EF94ED-0506-4826-9D2F-5F5A7E5CD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9272" y="3721829"/>
            <a:ext cx="6322533" cy="696347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small" baseline="0">
                <a:solidFill>
                  <a:schemeClr val="bg2"/>
                </a:solidFill>
                <a:latin typeface="Montserrat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86E26-CCB1-47A7-9D79-59E81649A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6C3BC-6AE0-49E9-A56F-5F81B046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6492D-0B7F-415F-9DEE-BEE75EF3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F39809-0FCD-D5C1-E5CC-93B2F1E64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20" y="-2392"/>
            <a:ext cx="8712000" cy="9463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8E21806-F449-7C2A-FCED-DC5834D088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6" y="6355300"/>
            <a:ext cx="2818174" cy="588410"/>
          </a:xfrm>
          <a:prstGeom prst="rect">
            <a:avLst/>
          </a:prstGeom>
        </p:spPr>
      </p:pic>
      <p:sp>
        <p:nvSpPr>
          <p:cNvPr id="9" name="Arrow: Pentagon 4">
            <a:extLst>
              <a:ext uri="{FF2B5EF4-FFF2-40B4-BE49-F238E27FC236}">
                <a16:creationId xmlns:a16="http://schemas.microsoft.com/office/drawing/2014/main" id="{DC155067-B2DE-45FC-2486-22933EC18451}"/>
              </a:ext>
            </a:extLst>
          </p:cNvPr>
          <p:cNvSpPr/>
          <p:nvPr userDrawn="1"/>
        </p:nvSpPr>
        <p:spPr>
          <a:xfrm>
            <a:off x="2237110" y="0"/>
            <a:ext cx="2290369" cy="6858000"/>
          </a:xfrm>
          <a:prstGeom prst="homePlate">
            <a:avLst>
              <a:gd name="adj" fmla="val 51228"/>
            </a:avLst>
          </a:prstGeom>
          <a:solidFill>
            <a:schemeClr val="accent2">
              <a:lumMod val="20000"/>
              <a:lumOff val="80000"/>
            </a:schemeClr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0" name="Arrow: Pentagon 4">
            <a:extLst>
              <a:ext uri="{FF2B5EF4-FFF2-40B4-BE49-F238E27FC236}">
                <a16:creationId xmlns:a16="http://schemas.microsoft.com/office/drawing/2014/main" id="{C5D646D6-C6AA-BF24-162C-4CBD6AE4608B}"/>
              </a:ext>
            </a:extLst>
          </p:cNvPr>
          <p:cNvSpPr/>
          <p:nvPr userDrawn="1"/>
        </p:nvSpPr>
        <p:spPr>
          <a:xfrm>
            <a:off x="1010421" y="0"/>
            <a:ext cx="2480499" cy="6858000"/>
          </a:xfrm>
          <a:prstGeom prst="homePlate">
            <a:avLst>
              <a:gd name="adj" fmla="val 51228"/>
            </a:avLst>
          </a:prstGeom>
          <a:solidFill>
            <a:srgbClr val="AFCD79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1" name="Arrow: Pentagon 4">
            <a:extLst>
              <a:ext uri="{FF2B5EF4-FFF2-40B4-BE49-F238E27FC236}">
                <a16:creationId xmlns:a16="http://schemas.microsoft.com/office/drawing/2014/main" id="{4C609781-FAC7-5838-D80D-CEFA69B9042D}"/>
              </a:ext>
            </a:extLst>
          </p:cNvPr>
          <p:cNvSpPr/>
          <p:nvPr userDrawn="1"/>
        </p:nvSpPr>
        <p:spPr>
          <a:xfrm>
            <a:off x="0" y="0"/>
            <a:ext cx="2104572" cy="6858000"/>
          </a:xfrm>
          <a:prstGeom prst="homePlate">
            <a:avLst>
              <a:gd name="adj" fmla="val 51228"/>
            </a:avLst>
          </a:prstGeom>
          <a:solidFill>
            <a:schemeClr val="accent1"/>
          </a:solidFill>
          <a:ln w="19050" cap="rnd" cmpd="sng" algn="ctr">
            <a:noFill/>
            <a:prstDash val="solid"/>
          </a:ln>
          <a:effectLst>
            <a:outerShdw blurRad="825500" dist="266700" algn="l" rotWithShape="0">
              <a:srgbClr val="56CADC">
                <a:lumMod val="50000"/>
                <a:alpha val="32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US" sz="3600" ker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2" name="Imagen 11" descr="Texto, Logotipo&#10;&#10;Descripción generada automáticamente">
            <a:extLst>
              <a:ext uri="{FF2B5EF4-FFF2-40B4-BE49-F238E27FC236}">
                <a16:creationId xmlns:a16="http://schemas.microsoft.com/office/drawing/2014/main" id="{1F0371A9-A8B8-59CD-C0C8-3294EF53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9907A-FA81-4AB2-8450-44B0D94011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11353800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B7C90A-068E-44F5-834F-432CD8C2B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oogle Shape;113;p7">
            <a:extLst>
              <a:ext uri="{FF2B5EF4-FFF2-40B4-BE49-F238E27FC236}">
                <a16:creationId xmlns:a16="http://schemas.microsoft.com/office/drawing/2014/main" id="{11C04278-9555-4E95-A1CE-C31FF272F306}"/>
              </a:ext>
            </a:extLst>
          </p:cNvPr>
          <p:cNvGrpSpPr/>
          <p:nvPr userDrawn="1"/>
        </p:nvGrpSpPr>
        <p:grpSpPr>
          <a:xfrm>
            <a:off x="0" y="5964572"/>
            <a:ext cx="3534561" cy="893428"/>
            <a:chOff x="1297954" y="330075"/>
            <a:chExt cx="5169293" cy="1699506"/>
          </a:xfrm>
          <a:solidFill>
            <a:schemeClr val="accent1"/>
          </a:solidFill>
        </p:grpSpPr>
        <p:sp>
          <p:nvSpPr>
            <p:cNvPr id="11" name="Google Shape;114;p7">
              <a:extLst>
                <a:ext uri="{FF2B5EF4-FFF2-40B4-BE49-F238E27FC236}">
                  <a16:creationId xmlns:a16="http://schemas.microsoft.com/office/drawing/2014/main" id="{4F493466-84BC-45E8-97D8-E0636CB0345C}"/>
                </a:ext>
              </a:extLst>
            </p:cNvPr>
            <p:cNvSpPr/>
            <p:nvPr/>
          </p:nvSpPr>
          <p:spPr>
            <a:xfrm>
              <a:off x="1297954" y="330081"/>
              <a:ext cx="3476700" cy="1699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;p7">
              <a:extLst>
                <a:ext uri="{FF2B5EF4-FFF2-40B4-BE49-F238E27FC236}">
                  <a16:creationId xmlns:a16="http://schemas.microsoft.com/office/drawing/2014/main" id="{DFBD2BFB-49EB-4B34-B017-9557EB75DDE7}"/>
                </a:ext>
              </a:extLst>
            </p:cNvPr>
            <p:cNvSpPr/>
            <p:nvPr/>
          </p:nvSpPr>
          <p:spPr>
            <a:xfrm>
              <a:off x="4767747" y="330075"/>
              <a:ext cx="1699500" cy="1699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Imagen 12" descr="Texto, Logotipo&#10;&#10;Descripción generada automáticamente">
            <a:extLst>
              <a:ext uri="{FF2B5EF4-FFF2-40B4-BE49-F238E27FC236}">
                <a16:creationId xmlns:a16="http://schemas.microsoft.com/office/drawing/2014/main" id="{07B7EE9E-3DE7-4E3B-A8FB-F26F6E346A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" y="5964573"/>
            <a:ext cx="2218339" cy="893427"/>
          </a:xfrm>
          <a:prstGeom prst="rect">
            <a:avLst/>
          </a:prstGeom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C3D60278-A1BE-F9A2-1A1A-81BBF70259C7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F501029-BE01-A39D-89FD-3AC5127236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47763"/>
            <a:ext cx="10058400" cy="1092605"/>
          </a:xfrm>
          <a:prstGeom prst="rect">
            <a:avLst/>
          </a:prstGeom>
        </p:spPr>
      </p:pic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962786A1-427C-DBF4-B2AC-FFC55CEB8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9867311" y="6097163"/>
            <a:ext cx="2290370" cy="7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22454 L -3.33333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riángulo isósceles 13">
            <a:extLst>
              <a:ext uri="{FF2B5EF4-FFF2-40B4-BE49-F238E27FC236}">
                <a16:creationId xmlns:a16="http://schemas.microsoft.com/office/drawing/2014/main" id="{FD3D30EE-EC62-4BF0-899D-F31F95262B8A}"/>
              </a:ext>
            </a:extLst>
          </p:cNvPr>
          <p:cNvSpPr/>
          <p:nvPr userDrawn="1"/>
        </p:nvSpPr>
        <p:spPr>
          <a:xfrm>
            <a:off x="-2908299" y="5715000"/>
            <a:ext cx="15125700" cy="1152858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 descr="Texto, Logotipo&#10;&#10;Descripción generada automáticamente">
            <a:extLst>
              <a:ext uri="{FF2B5EF4-FFF2-40B4-BE49-F238E27FC236}">
                <a16:creationId xmlns:a16="http://schemas.microsoft.com/office/drawing/2014/main" id="{48F4B933-F6B0-406C-8BAF-204B584C13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61" y="5897898"/>
            <a:ext cx="2218339" cy="893427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B82A7A59-51EE-8554-ACF6-21364271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CBFC0262-52CC-73D2-9CF6-0441C6012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11353800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9EDE5FB-0C21-66BC-1B63-12E4EDAF5233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9B025221-D5E4-6D23-1548-B7ABC7013A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47763"/>
            <a:ext cx="10058400" cy="1092605"/>
          </a:xfrm>
          <a:prstGeom prst="rect">
            <a:avLst/>
          </a:prstGeom>
        </p:spPr>
      </p:pic>
      <p:pic>
        <p:nvPicPr>
          <p:cNvPr id="3" name="Imagen 2" descr="Texto, Logotipo&#10;&#10;Descripción generada automáticamente">
            <a:extLst>
              <a:ext uri="{FF2B5EF4-FFF2-40B4-BE49-F238E27FC236}">
                <a16:creationId xmlns:a16="http://schemas.microsoft.com/office/drawing/2014/main" id="{CDDED307-2805-0700-A3B0-A9E5121B2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0800" y="5861934"/>
            <a:ext cx="2290370" cy="7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39 0.26783 L 5E-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2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1A714D2-A470-FA97-5986-FFF2FE2F3B4A}"/>
              </a:ext>
            </a:extLst>
          </p:cNvPr>
          <p:cNvSpPr/>
          <p:nvPr userDrawn="1"/>
        </p:nvSpPr>
        <p:spPr>
          <a:xfrm>
            <a:off x="-77636" y="6157824"/>
            <a:ext cx="12364528" cy="700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4D42D3E-9BDA-7B6F-6722-0A0D1A3A0EAC}"/>
              </a:ext>
            </a:extLst>
          </p:cNvPr>
          <p:cNvSpPr/>
          <p:nvPr userDrawn="1"/>
        </p:nvSpPr>
        <p:spPr>
          <a:xfrm>
            <a:off x="10769600" y="5789256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1"/>
          </a:p>
        </p:txBody>
      </p:sp>
      <p:pic>
        <p:nvPicPr>
          <p:cNvPr id="18" name="Imagen 17" descr="Logotipo&#10;&#10;Descripción generada automáticamente">
            <a:extLst>
              <a:ext uri="{FF2B5EF4-FFF2-40B4-BE49-F238E27FC236}">
                <a16:creationId xmlns:a16="http://schemas.microsoft.com/office/drawing/2014/main" id="{4259A342-081F-9839-007B-493A735C8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60" y="5910139"/>
            <a:ext cx="708540" cy="700177"/>
          </a:xfrm>
          <a:prstGeom prst="rect">
            <a:avLst/>
          </a:prstGeom>
        </p:spPr>
      </p:pic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24B9A3A5-A6B1-AEC3-88AF-DDAA1F657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0967ADE-8C46-862C-1839-1BF43029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11353800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F5CF2A8-79C7-7911-98A9-47DA1358A6EE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FF1B4181-CC2F-85F1-98CC-0BCC5CA9BB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47763"/>
            <a:ext cx="10058400" cy="1092605"/>
          </a:xfrm>
          <a:prstGeom prst="rect">
            <a:avLst/>
          </a:prstGeom>
        </p:spPr>
      </p:pic>
      <p:pic>
        <p:nvPicPr>
          <p:cNvPr id="10" name="Imagen 9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4C5334DC-CE06-9836-9F15-A09099198B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40" y="5910139"/>
            <a:ext cx="2159748" cy="121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BF0C8-B600-4F07-9824-80A41C8A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B1B47-8816-410F-BA98-0895A673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89AA3-6F19-4610-ACB9-EC7DAA47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998CD1D0-994D-5ECF-0F85-305BDB907C3D}"/>
              </a:ext>
            </a:extLst>
          </p:cNvPr>
          <p:cNvSpPr>
            <a:spLocks/>
          </p:cNvSpPr>
          <p:nvPr userDrawn="1"/>
        </p:nvSpPr>
        <p:spPr bwMode="auto">
          <a:xfrm>
            <a:off x="10799236" y="5184379"/>
            <a:ext cx="2489200" cy="2489200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B8B45AC1-CC57-AB87-B12D-8275D98B0EE8}"/>
              </a:ext>
            </a:extLst>
          </p:cNvPr>
          <p:cNvSpPr>
            <a:spLocks/>
          </p:cNvSpPr>
          <p:nvPr userDrawn="1"/>
        </p:nvSpPr>
        <p:spPr bwMode="auto">
          <a:xfrm>
            <a:off x="11366958" y="5018485"/>
            <a:ext cx="331788" cy="331788"/>
          </a:xfrm>
          <a:custGeom>
            <a:avLst/>
            <a:gdLst>
              <a:gd name="T0" fmla="*/ 168 w 176"/>
              <a:gd name="T1" fmla="*/ 73 h 176"/>
              <a:gd name="T2" fmla="*/ 168 w 176"/>
              <a:gd name="T3" fmla="*/ 103 h 176"/>
              <a:gd name="T4" fmla="*/ 104 w 176"/>
              <a:gd name="T5" fmla="*/ 168 h 176"/>
              <a:gd name="T6" fmla="*/ 73 w 176"/>
              <a:gd name="T7" fmla="*/ 168 h 176"/>
              <a:gd name="T8" fmla="*/ 9 w 176"/>
              <a:gd name="T9" fmla="*/ 103 h 176"/>
              <a:gd name="T10" fmla="*/ 9 w 176"/>
              <a:gd name="T11" fmla="*/ 73 h 176"/>
              <a:gd name="T12" fmla="*/ 73 w 176"/>
              <a:gd name="T13" fmla="*/ 8 h 176"/>
              <a:gd name="T14" fmla="*/ 104 w 176"/>
              <a:gd name="T15" fmla="*/ 8 h 176"/>
              <a:gd name="T16" fmla="*/ 168 w 176"/>
              <a:gd name="T17" fmla="*/ 7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6" h="176">
                <a:moveTo>
                  <a:pt x="168" y="73"/>
                </a:moveTo>
                <a:cubicBezTo>
                  <a:pt x="176" y="81"/>
                  <a:pt x="176" y="95"/>
                  <a:pt x="168" y="103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95" y="176"/>
                  <a:pt x="82" y="176"/>
                  <a:pt x="73" y="168"/>
                </a:cubicBezTo>
                <a:cubicBezTo>
                  <a:pt x="9" y="103"/>
                  <a:pt x="9" y="103"/>
                  <a:pt x="9" y="103"/>
                </a:cubicBezTo>
                <a:cubicBezTo>
                  <a:pt x="0" y="95"/>
                  <a:pt x="0" y="81"/>
                  <a:pt x="9" y="73"/>
                </a:cubicBezTo>
                <a:cubicBezTo>
                  <a:pt x="73" y="8"/>
                  <a:pt x="73" y="8"/>
                  <a:pt x="73" y="8"/>
                </a:cubicBezTo>
                <a:cubicBezTo>
                  <a:pt x="82" y="0"/>
                  <a:pt x="95" y="0"/>
                  <a:pt x="104" y="8"/>
                </a:cubicBezTo>
                <a:lnTo>
                  <a:pt x="168" y="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39AD08E-DCED-BA87-67DD-420AAAC6CEC1}"/>
              </a:ext>
            </a:extLst>
          </p:cNvPr>
          <p:cNvSpPr>
            <a:spLocks/>
          </p:cNvSpPr>
          <p:nvPr userDrawn="1"/>
        </p:nvSpPr>
        <p:spPr bwMode="auto">
          <a:xfrm>
            <a:off x="10931421" y="5225196"/>
            <a:ext cx="482601" cy="471488"/>
          </a:xfrm>
          <a:custGeom>
            <a:avLst/>
            <a:gdLst>
              <a:gd name="T0" fmla="*/ 243 w 256"/>
              <a:gd name="T1" fmla="*/ 103 h 250"/>
              <a:gd name="T2" fmla="*/ 150 w 256"/>
              <a:gd name="T3" fmla="*/ 9 h 250"/>
              <a:gd name="T4" fmla="*/ 128 w 256"/>
              <a:gd name="T5" fmla="*/ 0 h 250"/>
              <a:gd name="T6" fmla="*/ 105 w 256"/>
              <a:gd name="T7" fmla="*/ 9 h 250"/>
              <a:gd name="T8" fmla="*/ 12 w 256"/>
              <a:gd name="T9" fmla="*/ 103 h 250"/>
              <a:gd name="T10" fmla="*/ 12 w 256"/>
              <a:gd name="T11" fmla="*/ 147 h 250"/>
              <a:gd name="T12" fmla="*/ 105 w 256"/>
              <a:gd name="T13" fmla="*/ 241 h 250"/>
              <a:gd name="T14" fmla="*/ 128 w 256"/>
              <a:gd name="T15" fmla="*/ 250 h 250"/>
              <a:gd name="T16" fmla="*/ 150 w 256"/>
              <a:gd name="T17" fmla="*/ 241 h 250"/>
              <a:gd name="T18" fmla="*/ 243 w 256"/>
              <a:gd name="T19" fmla="*/ 147 h 250"/>
              <a:gd name="T20" fmla="*/ 243 w 256"/>
              <a:gd name="T21" fmla="*/ 10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6" h="250">
                <a:moveTo>
                  <a:pt x="243" y="103"/>
                </a:moveTo>
                <a:cubicBezTo>
                  <a:pt x="150" y="9"/>
                  <a:pt x="150" y="9"/>
                  <a:pt x="150" y="9"/>
                </a:cubicBezTo>
                <a:cubicBezTo>
                  <a:pt x="144" y="3"/>
                  <a:pt x="136" y="0"/>
                  <a:pt x="128" y="0"/>
                </a:cubicBezTo>
                <a:cubicBezTo>
                  <a:pt x="120" y="0"/>
                  <a:pt x="112" y="3"/>
                  <a:pt x="105" y="9"/>
                </a:cubicBezTo>
                <a:cubicBezTo>
                  <a:pt x="12" y="103"/>
                  <a:pt x="12" y="103"/>
                  <a:pt x="12" y="103"/>
                </a:cubicBezTo>
                <a:cubicBezTo>
                  <a:pt x="0" y="115"/>
                  <a:pt x="0" y="135"/>
                  <a:pt x="12" y="147"/>
                </a:cubicBezTo>
                <a:cubicBezTo>
                  <a:pt x="105" y="241"/>
                  <a:pt x="105" y="241"/>
                  <a:pt x="105" y="241"/>
                </a:cubicBezTo>
                <a:cubicBezTo>
                  <a:pt x="112" y="247"/>
                  <a:pt x="120" y="250"/>
                  <a:pt x="128" y="250"/>
                </a:cubicBezTo>
                <a:cubicBezTo>
                  <a:pt x="136" y="250"/>
                  <a:pt x="144" y="247"/>
                  <a:pt x="150" y="241"/>
                </a:cubicBezTo>
                <a:cubicBezTo>
                  <a:pt x="243" y="147"/>
                  <a:pt x="243" y="147"/>
                  <a:pt x="243" y="147"/>
                </a:cubicBezTo>
                <a:cubicBezTo>
                  <a:pt x="256" y="135"/>
                  <a:pt x="256" y="115"/>
                  <a:pt x="243" y="1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CN" altLang="en-US" sz="1401"/>
          </a:p>
        </p:txBody>
      </p:sp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5CBE111F-96B8-3DA1-947E-2BAFB6092D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214" y="5737502"/>
            <a:ext cx="1126560" cy="1113345"/>
          </a:xfrm>
          <a:prstGeom prst="rect">
            <a:avLst/>
          </a:prstGeom>
        </p:spPr>
      </p:pic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94381731-7D2C-1436-12CB-2FA9D87F4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23328" cy="47863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BEAD3FA-A38A-F638-D684-525F6908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741" y="681037"/>
            <a:ext cx="11353800" cy="530226"/>
          </a:xfrm>
        </p:spPr>
        <p:txBody>
          <a:bodyPr>
            <a:noAutofit/>
          </a:bodyPr>
          <a:lstStyle>
            <a:lvl1pPr>
              <a:defRPr sz="3200" cap="small" baseline="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6040492-81AB-F8B9-A9A0-F09FF907229A}"/>
              </a:ext>
            </a:extLst>
          </p:cNvPr>
          <p:cNvCxnSpPr>
            <a:cxnSpLocks/>
          </p:cNvCxnSpPr>
          <p:nvPr userDrawn="1"/>
        </p:nvCxnSpPr>
        <p:spPr>
          <a:xfrm>
            <a:off x="133349" y="1148354"/>
            <a:ext cx="1409701" cy="0"/>
          </a:xfrm>
          <a:prstGeom prst="line">
            <a:avLst/>
          </a:prstGeom>
          <a:ln w="28575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C9C0858-F23B-9ABE-6E61-0BB72C5227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47763"/>
            <a:ext cx="10058400" cy="1092605"/>
          </a:xfrm>
          <a:prstGeom prst="rect">
            <a:avLst/>
          </a:prstGeom>
        </p:spPr>
      </p:pic>
      <p:pic>
        <p:nvPicPr>
          <p:cNvPr id="9" name="Imagen 8" descr="Texto, Logotipo&#10;&#10;Descripción generada automáticamente">
            <a:extLst>
              <a:ext uri="{FF2B5EF4-FFF2-40B4-BE49-F238E27FC236}">
                <a16:creationId xmlns:a16="http://schemas.microsoft.com/office/drawing/2014/main" id="{0546F1C6-ED12-47B4-08C0-63A468515A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t="30577" r="13816" b="26908"/>
          <a:stretch/>
        </p:blipFill>
        <p:spPr>
          <a:xfrm>
            <a:off x="53216" y="6090010"/>
            <a:ext cx="2290370" cy="76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D4F2F-38F5-4D5E-9836-67E41F62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41F52-6B2D-434A-877F-B39A435E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1E6ED2-A4AA-4469-A0A2-96D2703A6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7083-08B2-46BA-AA27-60EB25332CD6}" type="datetimeFigureOut">
              <a:rPr lang="es-MX" smtClean="0"/>
              <a:t>28/04/2025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76B2-9044-492F-9CD0-DFAD75233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0863C1-8F77-49CA-B73B-04C736E78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678E6-9A93-43E0-901C-D15F923FC14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8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8" r:id="rId4"/>
    <p:sldLayoutId id="2147483669" r:id="rId5"/>
    <p:sldLayoutId id="2147483650" r:id="rId6"/>
    <p:sldLayoutId id="2147483660" r:id="rId7"/>
    <p:sldLayoutId id="2147483665" r:id="rId8"/>
    <p:sldLayoutId id="2147483663" r:id="rId9"/>
    <p:sldLayoutId id="2147483664" r:id="rId10"/>
    <p:sldLayoutId id="2147483666" r:id="rId11"/>
    <p:sldLayoutId id="2147483667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3BCEC-F722-9D2B-5380-5102AC9B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8067" y="3627024"/>
            <a:ext cx="7585099" cy="1101562"/>
          </a:xfrm>
        </p:spPr>
        <p:txBody>
          <a:bodyPr>
            <a:normAutofit fontScale="90000"/>
          </a:bodyPr>
          <a:lstStyle/>
          <a:p>
            <a:r>
              <a:rPr lang="es-ES" sz="4900" b="1" dirty="0" smtClean="0"/>
              <a:t>PRESENTACIÓN DE TESIS</a:t>
            </a:r>
            <a:r>
              <a:rPr lang="es-ES" sz="4900" b="1" dirty="0" smtClean="0"/>
              <a:t> </a:t>
            </a:r>
            <a:endParaRPr lang="es-MX" sz="49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690AD0-5AED-C911-B9F4-7D33349DB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351" y="4942793"/>
            <a:ext cx="6322533" cy="658715"/>
          </a:xfrm>
        </p:spPr>
        <p:txBody>
          <a:bodyPr>
            <a:no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INGENIERÍA EN SISTEMAS COMPUTACIONALES </a:t>
            </a:r>
            <a:endParaRPr lang="es-MX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Texto, Logotipo&#10;&#10;Descripción generada automáticamente">
            <a:extLst>
              <a:ext uri="{FF2B5EF4-FFF2-40B4-BE49-F238E27FC236}">
                <a16:creationId xmlns:a16="http://schemas.microsoft.com/office/drawing/2014/main" id="{0981B87B-4D60-9662-1C70-F55D08E3A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11" y="912724"/>
            <a:ext cx="4836103" cy="18600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6B7587-4DE6-3BEB-DBA7-54D1234D1AAD}"/>
              </a:ext>
            </a:extLst>
          </p:cNvPr>
          <p:cNvSpPr txBox="1"/>
          <p:nvPr/>
        </p:nvSpPr>
        <p:spPr>
          <a:xfrm>
            <a:off x="6096000" y="6217810"/>
            <a:ext cx="4328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2">
                    <a:lumMod val="75000"/>
                  </a:schemeClr>
                </a:solidFill>
              </a:rPr>
              <a:t>Marzo 2024</a:t>
            </a:r>
          </a:p>
        </p:txBody>
      </p:sp>
    </p:spTree>
    <p:extLst>
      <p:ext uri="{BB962C8B-B14F-4D97-AF65-F5344CB8AC3E}">
        <p14:creationId xmlns:p14="http://schemas.microsoft.com/office/powerpoint/2010/main" val="7798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38469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Video de operación del sistema</a:t>
            </a:r>
            <a:endParaRPr lang="es-MX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7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Presentación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53719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Conclusiones, recomendaciones y aportación.</a:t>
            </a:r>
          </a:p>
        </p:txBody>
      </p:sp>
    </p:spTree>
    <p:extLst>
      <p:ext uri="{BB962C8B-B14F-4D97-AF65-F5344CB8AC3E}">
        <p14:creationId xmlns:p14="http://schemas.microsoft.com/office/powerpoint/2010/main" val="2515446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Referencias bibliográficas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0595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34DFFA4-3B90-CFD8-5A06-7172F0ECD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778" y="2318117"/>
            <a:ext cx="841930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3832A-8A09-8993-C81B-35FCAE4E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Orden del día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17D56EC-300A-2C62-38A5-8B04088EA34C}"/>
              </a:ext>
            </a:extLst>
          </p:cNvPr>
          <p:cNvGrpSpPr/>
          <p:nvPr/>
        </p:nvGrpSpPr>
        <p:grpSpPr>
          <a:xfrm>
            <a:off x="4182979" y="656268"/>
            <a:ext cx="6762375" cy="863904"/>
            <a:chOff x="4342935" y="1207010"/>
            <a:chExt cx="6762375" cy="863904"/>
          </a:xfrm>
        </p:grpSpPr>
        <p:sp>
          <p:nvSpPr>
            <p:cNvPr id="4" name="Right Triangle 4">
              <a:extLst>
                <a:ext uri="{FF2B5EF4-FFF2-40B4-BE49-F238E27FC236}">
                  <a16:creationId xmlns:a16="http://schemas.microsoft.com/office/drawing/2014/main" id="{26200013-EBAB-7828-6E49-8B2DE3AB26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0A3A973-8C4D-8D5D-D902-454F4056873C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A443281-FF64-1DC7-4564-64DA65F4FA4C}"/>
                </a:ext>
              </a:extLst>
            </p:cNvPr>
            <p:cNvSpPr txBox="1"/>
            <p:nvPr userDrawn="1"/>
          </p:nvSpPr>
          <p:spPr>
            <a:xfrm>
              <a:off x="5201350" y="1368801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PROBLEMA DE INVESTIGACIÓN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49190E0-F2AC-26E8-D1AB-BF55F85329CF}"/>
              </a:ext>
            </a:extLst>
          </p:cNvPr>
          <p:cNvGrpSpPr/>
          <p:nvPr/>
        </p:nvGrpSpPr>
        <p:grpSpPr>
          <a:xfrm>
            <a:off x="4182979" y="1711667"/>
            <a:ext cx="6591364" cy="863904"/>
            <a:chOff x="4342935" y="1207010"/>
            <a:chExt cx="6591364" cy="863904"/>
          </a:xfrm>
        </p:grpSpPr>
        <p:sp>
          <p:nvSpPr>
            <p:cNvPr id="8" name="Right Triangle 4">
              <a:extLst>
                <a:ext uri="{FF2B5EF4-FFF2-40B4-BE49-F238E27FC236}">
                  <a16:creationId xmlns:a16="http://schemas.microsoft.com/office/drawing/2014/main" id="{40F48155-99E8-94CF-9E25-1AF47D45D819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2C96591-A397-B37E-CB7A-2A2086E65850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37966E0-7F9F-7283-8657-810B3F7B6B3B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JUSTIFICACIÓN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79CDFC9-651F-B226-3D58-AA4E553CF337}"/>
              </a:ext>
            </a:extLst>
          </p:cNvPr>
          <p:cNvGrpSpPr/>
          <p:nvPr/>
        </p:nvGrpSpPr>
        <p:grpSpPr>
          <a:xfrm>
            <a:off x="4205571" y="2873743"/>
            <a:ext cx="6591364" cy="863904"/>
            <a:chOff x="4342935" y="1207010"/>
            <a:chExt cx="6591364" cy="863904"/>
          </a:xfrm>
        </p:grpSpPr>
        <p:sp>
          <p:nvSpPr>
            <p:cNvPr id="12" name="Right Triangle 4">
              <a:extLst>
                <a:ext uri="{FF2B5EF4-FFF2-40B4-BE49-F238E27FC236}">
                  <a16:creationId xmlns:a16="http://schemas.microsoft.com/office/drawing/2014/main" id="{25141ABE-DABB-B4B1-EE65-1ADC05AC5FE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E8DEA01-6E70-A364-51D2-DA10A8762317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4837662-BB59-1135-2A47-32E83BEEE94F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 OBJETIVO GENERAL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9FCC29A-6FA9-FF12-C0A7-26EF20D7567E}"/>
              </a:ext>
            </a:extLst>
          </p:cNvPr>
          <p:cNvGrpSpPr/>
          <p:nvPr/>
        </p:nvGrpSpPr>
        <p:grpSpPr>
          <a:xfrm>
            <a:off x="4205571" y="4139869"/>
            <a:ext cx="6591364" cy="863904"/>
            <a:chOff x="4342935" y="1207010"/>
            <a:chExt cx="6591364" cy="863904"/>
          </a:xfrm>
        </p:grpSpPr>
        <p:sp>
          <p:nvSpPr>
            <p:cNvPr id="16" name="Right Triangle 4">
              <a:extLst>
                <a:ext uri="{FF2B5EF4-FFF2-40B4-BE49-F238E27FC236}">
                  <a16:creationId xmlns:a16="http://schemas.microsoft.com/office/drawing/2014/main" id="{AAEC659E-1F12-B3BF-1B63-26EFA719AC50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3F79DDB-3C5B-FAD2-7A1A-C826476CE452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98E384D-903F-9170-645C-9AF0402628F3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OBJETIVOS ESPECÍFICOS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443ACEF-49FF-AA92-A625-FB89F6DBFEDC}"/>
              </a:ext>
            </a:extLst>
          </p:cNvPr>
          <p:cNvGrpSpPr/>
          <p:nvPr/>
        </p:nvGrpSpPr>
        <p:grpSpPr>
          <a:xfrm>
            <a:off x="4205571" y="5292337"/>
            <a:ext cx="6591364" cy="863904"/>
            <a:chOff x="4342935" y="1207010"/>
            <a:chExt cx="6591364" cy="863904"/>
          </a:xfrm>
        </p:grpSpPr>
        <p:sp>
          <p:nvSpPr>
            <p:cNvPr id="20" name="Right Triangle 4">
              <a:extLst>
                <a:ext uri="{FF2B5EF4-FFF2-40B4-BE49-F238E27FC236}">
                  <a16:creationId xmlns:a16="http://schemas.microsoft.com/office/drawing/2014/main" id="{13831327-678B-B864-1A7F-B2C50BA6A1A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B72A88F-9615-863A-EED5-8A5595842356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1A41648-1C2C-5CFE-7C08-00C41705F280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MX" sz="2400" b="1" i="1" dirty="0">
                  <a:solidFill>
                    <a:schemeClr val="bg2"/>
                  </a:solidFill>
                </a:rPr>
                <a:t>PLANTEAMIENTO DE HIPÓTESIS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42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3832A-8A09-8993-C81B-35FCAE4E4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Orden del día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17D56EC-300A-2C62-38A5-8B04088EA34C}"/>
              </a:ext>
            </a:extLst>
          </p:cNvPr>
          <p:cNvGrpSpPr/>
          <p:nvPr/>
        </p:nvGrpSpPr>
        <p:grpSpPr>
          <a:xfrm>
            <a:off x="4182979" y="656268"/>
            <a:ext cx="6591364" cy="863904"/>
            <a:chOff x="4342935" y="1207010"/>
            <a:chExt cx="6591364" cy="863904"/>
          </a:xfrm>
        </p:grpSpPr>
        <p:sp>
          <p:nvSpPr>
            <p:cNvPr id="4" name="Right Triangle 4">
              <a:extLst>
                <a:ext uri="{FF2B5EF4-FFF2-40B4-BE49-F238E27FC236}">
                  <a16:creationId xmlns:a16="http://schemas.microsoft.com/office/drawing/2014/main" id="{26200013-EBAB-7828-6E49-8B2DE3AB26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0A3A973-8C4D-8D5D-D902-454F4056873C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A443281-FF64-1DC7-4564-64DA65F4FA4C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METODOLOGÍA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49190E0-F2AC-26E8-D1AB-BF55F85329CF}"/>
              </a:ext>
            </a:extLst>
          </p:cNvPr>
          <p:cNvGrpSpPr/>
          <p:nvPr/>
        </p:nvGrpSpPr>
        <p:grpSpPr>
          <a:xfrm>
            <a:off x="4182979" y="1711667"/>
            <a:ext cx="7136662" cy="863904"/>
            <a:chOff x="4342935" y="1207010"/>
            <a:chExt cx="6591364" cy="863904"/>
          </a:xfrm>
        </p:grpSpPr>
        <p:sp>
          <p:nvSpPr>
            <p:cNvPr id="8" name="Right Triangle 4">
              <a:extLst>
                <a:ext uri="{FF2B5EF4-FFF2-40B4-BE49-F238E27FC236}">
                  <a16:creationId xmlns:a16="http://schemas.microsoft.com/office/drawing/2014/main" id="{40F48155-99E8-94CF-9E25-1AF47D45D819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2C96591-A397-B37E-CB7A-2A2086E65850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37966E0-7F9F-7283-8657-810B3F7B6B3B}"/>
                </a:ext>
              </a:extLst>
            </p:cNvPr>
            <p:cNvSpPr txBox="1"/>
            <p:nvPr userDrawn="1"/>
          </p:nvSpPr>
          <p:spPr>
            <a:xfrm>
              <a:off x="5030339" y="1223464"/>
              <a:ext cx="5903960" cy="830997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VIDEO  DE OPERACIÓN DEL SISTEMA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79CDFC9-651F-B226-3D58-AA4E553CF337}"/>
              </a:ext>
            </a:extLst>
          </p:cNvPr>
          <p:cNvGrpSpPr/>
          <p:nvPr/>
        </p:nvGrpSpPr>
        <p:grpSpPr>
          <a:xfrm>
            <a:off x="4205571" y="2873743"/>
            <a:ext cx="6591364" cy="863904"/>
            <a:chOff x="4342935" y="1207010"/>
            <a:chExt cx="6591364" cy="863904"/>
          </a:xfrm>
        </p:grpSpPr>
        <p:sp>
          <p:nvSpPr>
            <p:cNvPr id="12" name="Right Triangle 4">
              <a:extLst>
                <a:ext uri="{FF2B5EF4-FFF2-40B4-BE49-F238E27FC236}">
                  <a16:creationId xmlns:a16="http://schemas.microsoft.com/office/drawing/2014/main" id="{25141ABE-DABB-B4B1-EE65-1ADC05AC5FE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E8DEA01-6E70-A364-51D2-DA10A8762317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4837662-BB59-1135-2A47-32E83BEEE94F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PRESENTACIÓN DE RESULTADOS 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9FCC29A-6FA9-FF12-C0A7-26EF20D7567E}"/>
              </a:ext>
            </a:extLst>
          </p:cNvPr>
          <p:cNvGrpSpPr/>
          <p:nvPr/>
        </p:nvGrpSpPr>
        <p:grpSpPr>
          <a:xfrm>
            <a:off x="4205570" y="4139869"/>
            <a:ext cx="7240195" cy="863904"/>
            <a:chOff x="4342935" y="1207010"/>
            <a:chExt cx="6591364" cy="863904"/>
          </a:xfrm>
        </p:grpSpPr>
        <p:sp>
          <p:nvSpPr>
            <p:cNvPr id="16" name="Right Triangle 4">
              <a:extLst>
                <a:ext uri="{FF2B5EF4-FFF2-40B4-BE49-F238E27FC236}">
                  <a16:creationId xmlns:a16="http://schemas.microsoft.com/office/drawing/2014/main" id="{AAEC659E-1F12-B3BF-1B63-26EFA719AC50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3F79DDB-3C5B-FAD2-7A1A-C826476CE452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98E384D-903F-9170-645C-9AF0402628F3}"/>
                </a:ext>
              </a:extLst>
            </p:cNvPr>
            <p:cNvSpPr txBox="1"/>
            <p:nvPr userDrawn="1"/>
          </p:nvSpPr>
          <p:spPr>
            <a:xfrm>
              <a:off x="5030339" y="1223464"/>
              <a:ext cx="5903960" cy="830997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CONCLUSIONES,  RECOMENDACIONES Y APORTACIÓN  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B443ACEF-49FF-AA92-A625-FB89F6DBFEDC}"/>
              </a:ext>
            </a:extLst>
          </p:cNvPr>
          <p:cNvGrpSpPr/>
          <p:nvPr/>
        </p:nvGrpSpPr>
        <p:grpSpPr>
          <a:xfrm>
            <a:off x="4205571" y="5292337"/>
            <a:ext cx="6591364" cy="863904"/>
            <a:chOff x="4342935" y="1207010"/>
            <a:chExt cx="6591364" cy="863904"/>
          </a:xfrm>
        </p:grpSpPr>
        <p:sp>
          <p:nvSpPr>
            <p:cNvPr id="20" name="Right Triangle 4">
              <a:extLst>
                <a:ext uri="{FF2B5EF4-FFF2-40B4-BE49-F238E27FC236}">
                  <a16:creationId xmlns:a16="http://schemas.microsoft.com/office/drawing/2014/main" id="{13831327-678B-B864-1A7F-B2C50BA6A1A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342983" y="1206962"/>
              <a:ext cx="863904" cy="8640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B72A88F-9615-863A-EED5-8A5595842356}"/>
                </a:ext>
              </a:extLst>
            </p:cNvPr>
            <p:cNvSpPr txBox="1"/>
            <p:nvPr userDrawn="1"/>
          </p:nvSpPr>
          <p:spPr>
            <a:xfrm>
              <a:off x="4342935" y="1268548"/>
              <a:ext cx="54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1A41648-1C2C-5CFE-7C08-00C41705F280}"/>
                </a:ext>
              </a:extLst>
            </p:cNvPr>
            <p:cNvSpPr txBox="1"/>
            <p:nvPr userDrawn="1"/>
          </p:nvSpPr>
          <p:spPr>
            <a:xfrm>
              <a:off x="5030339" y="1408130"/>
              <a:ext cx="5903960" cy="461665"/>
            </a:xfrm>
            <a:prstGeom prst="rect">
              <a:avLst/>
            </a:prstGeom>
            <a:noFill/>
          </p:spPr>
          <p:txBody>
            <a:bodyPr wrap="square" lIns="144000" rtlCol="0" anchor="ctr" anchorCtr="0">
              <a:spAutoFit/>
            </a:bodyPr>
            <a:lstStyle/>
            <a:p>
              <a:r>
                <a:rPr lang="es-ES" sz="2400" b="1" i="1" dirty="0">
                  <a:solidFill>
                    <a:schemeClr val="bg2"/>
                  </a:solidFill>
                </a:rPr>
                <a:t>REFERENCIAS BIBLIOGRÁFICAS </a:t>
              </a:r>
              <a:endParaRPr lang="es-MX" sz="2400" b="1" i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68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56B82-5897-8A80-D81A-BE1AC6BEA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3099188"/>
            <a:ext cx="7897220" cy="119398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MX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NOMBRE DEL PROYECTO</a:t>
            </a:r>
            <a:endParaRPr lang="es-E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58B9E5-1451-D317-7A79-5ED8F4A0A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7001" y="4529651"/>
            <a:ext cx="6322533" cy="1309446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PRESENTAN:</a:t>
            </a:r>
          </a:p>
          <a:p>
            <a:r>
              <a:rPr lang="es-ES" dirty="0" smtClean="0"/>
              <a:t>NOMBRE DEL TESISTA</a:t>
            </a:r>
            <a:endParaRPr lang="es-ES" dirty="0"/>
          </a:p>
          <a:p>
            <a:r>
              <a:rPr lang="es-ES" dirty="0"/>
              <a:t>ASESOR:</a:t>
            </a:r>
          </a:p>
          <a:p>
            <a:r>
              <a:rPr lang="es-ES" dirty="0" smtClean="0"/>
              <a:t>NOMBRE  Y GRADO DEL/LA ASESOR/A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140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DF36EC9-159D-42B0-A7A9-E55960B7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PROBLEMA DE INVESTIGACIÓN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444298-68D2-BE79-2A79-93354637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BD1D3D-0F26-FF09-03BE-660AB59F86D3}"/>
              </a:ext>
            </a:extLst>
          </p:cNvPr>
          <p:cNvSpPr txBox="1"/>
          <p:nvPr/>
        </p:nvSpPr>
        <p:spPr>
          <a:xfrm>
            <a:off x="933061" y="1772816"/>
            <a:ext cx="82291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¿Cuáles son las principales dificultades del sistema actual de publicación de artículos arbitrados? ¿Qué aspectos específicos contribuyen a los retrasos y la burocracia en este proceso? ¿Cómo se pueden optimizar los procedimientos de revisión y aprobación de manuscritos para agilizar la difusión de las investigaciones? ¿Qué papel juegan las tecnologías digitales y los sistemas web en la modernización y eficiencia del proceso de publicación de artículos?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789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444298-68D2-BE79-2A79-93354637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DF36EC9-159D-42B0-A7A9-E55960B7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J</a:t>
            </a:r>
            <a:r>
              <a:rPr lang="es-MX" dirty="0" err="1"/>
              <a:t>ustificación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074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444298-68D2-BE79-2A79-93354637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FDF36EC9-159D-42B0-A7A9-E55960B7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General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299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específicos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878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52A34EE-D599-D9BA-F033-A6382BB6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B9554E9-4ACF-AE09-A049-8FF0263C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Planteamiento de hipótesis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39441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44546A"/>
      </a:dk2>
      <a:lt2>
        <a:srgbClr val="6F7271"/>
      </a:lt2>
      <a:accent1>
        <a:srgbClr val="386173"/>
      </a:accent1>
      <a:accent2>
        <a:srgbClr val="B8D67A"/>
      </a:accent2>
      <a:accent3>
        <a:srgbClr val="1F364A"/>
      </a:accent3>
      <a:accent4>
        <a:srgbClr val="621132"/>
      </a:accent4>
      <a:accent5>
        <a:srgbClr val="9D2449"/>
      </a:accent5>
      <a:accent6>
        <a:srgbClr val="B38E5D"/>
      </a:accent6>
      <a:hlink>
        <a:srgbClr val="0563C1"/>
      </a:hlink>
      <a:folHlink>
        <a:srgbClr val="954F72"/>
      </a:folHlink>
    </a:clrScheme>
    <a:fontScheme name="ITSSMT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3208</TotalTime>
  <Words>172</Words>
  <Application>Microsoft Office PowerPoint</Application>
  <PresentationFormat>Panorámica</PresentationFormat>
  <Paragraphs>50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Montserrat</vt:lpstr>
      <vt:lpstr>Montserrat Black</vt:lpstr>
      <vt:lpstr>Montserrat SemiBold</vt:lpstr>
      <vt:lpstr>Open Sans Light</vt:lpstr>
      <vt:lpstr>Times New Roman</vt:lpstr>
      <vt:lpstr>Tema de Office</vt:lpstr>
      <vt:lpstr>PRESENTACIÓN DE TESIS </vt:lpstr>
      <vt:lpstr>Orden del día</vt:lpstr>
      <vt:lpstr>Orden del día</vt:lpstr>
      <vt:lpstr>NOMBRE DEL PROYECTO</vt:lpstr>
      <vt:lpstr>PROBLEMA DE INVESTIGACIÓN </vt:lpstr>
      <vt:lpstr>Justificación</vt:lpstr>
      <vt:lpstr>Objetivo General</vt:lpstr>
      <vt:lpstr>Objetivos específicos</vt:lpstr>
      <vt:lpstr>Planteamiento de hipótesis</vt:lpstr>
      <vt:lpstr>Metodología</vt:lpstr>
      <vt:lpstr>Video de operación del sistema</vt:lpstr>
      <vt:lpstr>Presentación de resultados</vt:lpstr>
      <vt:lpstr>Conclusiones, recomendaciones y aportación.</vt:lpstr>
      <vt:lpstr>Referencias bibliográficas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Créditos Complementarios</dc:title>
  <dc:creator>Damian Huerta García</dc:creator>
  <cp:lastModifiedBy>Equipo Microsoff</cp:lastModifiedBy>
  <cp:revision>27</cp:revision>
  <dcterms:created xsi:type="dcterms:W3CDTF">2022-03-24T03:28:25Z</dcterms:created>
  <dcterms:modified xsi:type="dcterms:W3CDTF">2025-04-28T17:55:37Z</dcterms:modified>
</cp:coreProperties>
</file>